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9" r:id="rId3"/>
    <p:sldId id="260" r:id="rId4"/>
    <p:sldId id="265"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p:scale>
          <a:sx n="75" d="100"/>
          <a:sy n="75" d="100"/>
        </p:scale>
        <p:origin x="1836" y="1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11/19/2020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11/19/2020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11/19/2020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11/19/2020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11/19/2020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11/19/2020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11/19/2020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11/19/2020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11/19/2020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11/19/2020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11/19/2020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11/19/2020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xd.adobe.com/view/2e9019fb-8eb1-4c79-9f40-3851bef351a7-7bc3/"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Card Helper </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lnSpcReduction="10000"/>
          </a:bodyPr>
          <a:lstStyle/>
          <a:p>
            <a:r>
              <a:rPr lang="en-US" sz="2400" dirty="0">
                <a:solidFill>
                  <a:schemeClr val="tx1">
                    <a:lumMod val="85000"/>
                    <a:lumOff val="15000"/>
                  </a:schemeClr>
                </a:solidFill>
              </a:rPr>
              <a:t>BY: blade Arnold</a:t>
            </a:r>
          </a:p>
          <a:p>
            <a:r>
              <a:rPr lang="en-US" dirty="0">
                <a:solidFill>
                  <a:schemeClr val="tx1">
                    <a:lumMod val="85000"/>
                    <a:lumOff val="15000"/>
                  </a:schemeClr>
                </a:solidFill>
              </a:rPr>
              <a:t>Human Computer interaction</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08E4D-A669-4EA1-BE36-8451F3A5DAA2}"/>
              </a:ext>
            </a:extLst>
          </p:cNvPr>
          <p:cNvSpPr>
            <a:spLocks noGrp="1"/>
          </p:cNvSpPr>
          <p:nvPr>
            <p:ph type="title"/>
          </p:nvPr>
        </p:nvSpPr>
        <p:spPr>
          <a:xfrm>
            <a:off x="643465" y="214883"/>
            <a:ext cx="3517567" cy="2093975"/>
          </a:xfrm>
        </p:spPr>
        <p:txBody>
          <a:bodyPr anchor="b">
            <a:normAutofit/>
          </a:bodyPr>
          <a:lstStyle/>
          <a:p>
            <a:r>
              <a:rPr lang="en-US" dirty="0"/>
              <a:t>Project Goals / Concept Description</a:t>
            </a:r>
          </a:p>
        </p:txBody>
      </p:sp>
      <p:pic>
        <p:nvPicPr>
          <p:cNvPr id="4" name="Picture 3">
            <a:extLst>
              <a:ext uri="{FF2B5EF4-FFF2-40B4-BE49-F238E27FC236}">
                <a16:creationId xmlns:a16="http://schemas.microsoft.com/office/drawing/2014/main" id="{CE5C6058-E33C-4687-9E98-24D934AA4B3F}"/>
              </a:ext>
            </a:extLst>
          </p:cNvPr>
          <p:cNvPicPr>
            <a:picLocks noChangeAspect="1"/>
          </p:cNvPicPr>
          <p:nvPr/>
        </p:nvPicPr>
        <p:blipFill rotWithShape="1">
          <a:blip r:embed="rId2"/>
          <a:srcRect l="8893" r="16371" b="2"/>
          <a:stretch/>
        </p:blipFill>
        <p:spPr>
          <a:xfrm>
            <a:off x="5458984" y="812799"/>
            <a:ext cx="5928344" cy="5294757"/>
          </a:xfrm>
          <a:prstGeom prst="rect">
            <a:avLst/>
          </a:prstGeom>
          <a:ln w="228600" cap="sq" cmpd="thickThin">
            <a:solidFill>
              <a:srgbClr val="000000"/>
            </a:solidFill>
            <a:prstDash val="solid"/>
            <a:miter lim="800000"/>
          </a:ln>
          <a:effectLst>
            <a:innerShdw blurRad="76200">
              <a:srgbClr val="000000"/>
            </a:innerShdw>
          </a:effectLst>
        </p:spPr>
      </p:pic>
      <p:sp>
        <p:nvSpPr>
          <p:cNvPr id="3" name="Content Placeholder 2">
            <a:extLst>
              <a:ext uri="{FF2B5EF4-FFF2-40B4-BE49-F238E27FC236}">
                <a16:creationId xmlns:a16="http://schemas.microsoft.com/office/drawing/2014/main" id="{FD961331-3252-457E-B432-BE906146A70E}"/>
              </a:ext>
            </a:extLst>
          </p:cNvPr>
          <p:cNvSpPr>
            <a:spLocks noGrp="1"/>
          </p:cNvSpPr>
          <p:nvPr>
            <p:ph type="body" sz="half" idx="2"/>
          </p:nvPr>
        </p:nvSpPr>
        <p:spPr>
          <a:xfrm>
            <a:off x="643464" y="2433450"/>
            <a:ext cx="3517567" cy="3674106"/>
          </a:xfrm>
        </p:spPr>
        <p:txBody>
          <a:bodyPr>
            <a:normAutofit fontScale="92500" lnSpcReduction="10000"/>
          </a:bodyPr>
          <a:lstStyle/>
          <a:p>
            <a:r>
              <a:rPr lang="en-US" dirty="0"/>
              <a:t>The whole goal of the project was to help people who play multiple card games.</a:t>
            </a:r>
          </a:p>
          <a:p>
            <a:r>
              <a:rPr lang="en-US" dirty="0"/>
              <a:t>This app will be able to help the user keep track of the card games, the card details, and the news associated with the card games. </a:t>
            </a:r>
          </a:p>
          <a:p>
            <a:r>
              <a:rPr lang="en-US" dirty="0"/>
              <a:t>The app helps solve the “overload of information” problem by displaying the best decks in the format on the app, by showing ban lists, and by reporting news for the game. </a:t>
            </a:r>
          </a:p>
        </p:txBody>
      </p:sp>
    </p:spTree>
    <p:extLst>
      <p:ext uri="{BB962C8B-B14F-4D97-AF65-F5344CB8AC3E}">
        <p14:creationId xmlns:p14="http://schemas.microsoft.com/office/powerpoint/2010/main" val="1154736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2E78E-08A1-4939-B409-069D47E98368}"/>
              </a:ext>
            </a:extLst>
          </p:cNvPr>
          <p:cNvSpPr>
            <a:spLocks noGrp="1"/>
          </p:cNvSpPr>
          <p:nvPr>
            <p:ph type="title"/>
          </p:nvPr>
        </p:nvSpPr>
        <p:spPr>
          <a:xfrm>
            <a:off x="465666" y="0"/>
            <a:ext cx="3517567" cy="2093975"/>
          </a:xfrm>
        </p:spPr>
        <p:txBody>
          <a:bodyPr anchor="b">
            <a:normAutofit/>
          </a:bodyPr>
          <a:lstStyle/>
          <a:p>
            <a:r>
              <a:rPr lang="en-US" dirty="0"/>
              <a:t>Overview of Development Path</a:t>
            </a:r>
          </a:p>
        </p:txBody>
      </p:sp>
      <p:pic>
        <p:nvPicPr>
          <p:cNvPr id="5" name="Picture 4" descr="Graphical user interface&#10;&#10;Description automatically generated">
            <a:extLst>
              <a:ext uri="{FF2B5EF4-FFF2-40B4-BE49-F238E27FC236}">
                <a16:creationId xmlns:a16="http://schemas.microsoft.com/office/drawing/2014/main" id="{D1931920-1ADE-4E07-8FC6-5ADF5814A7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03332" y="371342"/>
            <a:ext cx="3716912" cy="3549651"/>
          </a:xfrm>
          <a:prstGeom prst="rect">
            <a:avLst/>
          </a:prstGeom>
          <a:ln w="228600" cap="sq" cmpd="thickThin">
            <a:solidFill>
              <a:srgbClr val="000000"/>
            </a:solidFill>
            <a:prstDash val="solid"/>
            <a:miter lim="800000"/>
          </a:ln>
          <a:effectLst>
            <a:innerShdw blurRad="76200">
              <a:srgbClr val="000000"/>
            </a:innerShdw>
          </a:effectLst>
        </p:spPr>
      </p:pic>
      <p:sp>
        <p:nvSpPr>
          <p:cNvPr id="3" name="Content Placeholder 2">
            <a:extLst>
              <a:ext uri="{FF2B5EF4-FFF2-40B4-BE49-F238E27FC236}">
                <a16:creationId xmlns:a16="http://schemas.microsoft.com/office/drawing/2014/main" id="{30C3708B-411F-4272-B025-5D6170B054C8}"/>
              </a:ext>
            </a:extLst>
          </p:cNvPr>
          <p:cNvSpPr>
            <a:spLocks noGrp="1"/>
          </p:cNvSpPr>
          <p:nvPr>
            <p:ph type="body" sz="half" idx="2"/>
          </p:nvPr>
        </p:nvSpPr>
        <p:spPr>
          <a:xfrm>
            <a:off x="444121" y="2222500"/>
            <a:ext cx="3716912" cy="3885055"/>
          </a:xfrm>
        </p:spPr>
        <p:txBody>
          <a:bodyPr>
            <a:normAutofit fontScale="85000" lnSpcReduction="20000"/>
          </a:bodyPr>
          <a:lstStyle/>
          <a:p>
            <a:r>
              <a:rPr lang="en-US" dirty="0"/>
              <a:t>For the first step of the development process, I created sketches of my ideas.</a:t>
            </a:r>
          </a:p>
          <a:p>
            <a:r>
              <a:rPr lang="en-US" dirty="0"/>
              <a:t>The first sketches were used as a starting point, but they were not implemented into the app. </a:t>
            </a:r>
          </a:p>
          <a:p>
            <a:r>
              <a:rPr lang="en-US" dirty="0"/>
              <a:t>The second step was to create the app by using Adobe XD. </a:t>
            </a:r>
          </a:p>
          <a:p>
            <a:r>
              <a:rPr lang="en-US" dirty="0"/>
              <a:t>As I developed the first version of the app, most of the sketches were discarded. The layout of the app began to develop as I experimented with color and layout in Adobe XD.</a:t>
            </a:r>
          </a:p>
          <a:p>
            <a:r>
              <a:rPr lang="en-US" dirty="0"/>
              <a:t>When I completed  the first version of the app, I was really impressed with it.</a:t>
            </a:r>
          </a:p>
        </p:txBody>
      </p:sp>
      <p:pic>
        <p:nvPicPr>
          <p:cNvPr id="9" name="Picture 8" descr="Text, letter&#10;&#10;Description automatically generated">
            <a:extLst>
              <a:ext uri="{FF2B5EF4-FFF2-40B4-BE49-F238E27FC236}">
                <a16:creationId xmlns:a16="http://schemas.microsoft.com/office/drawing/2014/main" id="{408610CD-6BC5-4A94-9987-B7EF7F979C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4804" y="2738250"/>
            <a:ext cx="3143075" cy="3748408"/>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5891574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AA6C7-492D-4F52-BD03-1018BCD4E121}"/>
              </a:ext>
            </a:extLst>
          </p:cNvPr>
          <p:cNvSpPr>
            <a:spLocks noGrp="1"/>
          </p:cNvSpPr>
          <p:nvPr>
            <p:ph type="title"/>
          </p:nvPr>
        </p:nvSpPr>
        <p:spPr>
          <a:xfrm>
            <a:off x="643464" y="0"/>
            <a:ext cx="3517567" cy="2093975"/>
          </a:xfrm>
        </p:spPr>
        <p:txBody>
          <a:bodyPr anchor="b">
            <a:normAutofit/>
          </a:bodyPr>
          <a:lstStyle/>
          <a:p>
            <a:r>
              <a:rPr lang="en-US" dirty="0"/>
              <a:t>Overview of Development Path: Part 2</a:t>
            </a:r>
          </a:p>
        </p:txBody>
      </p:sp>
      <p:pic>
        <p:nvPicPr>
          <p:cNvPr id="5" name="Picture 4" descr="Graphical user interface&#10;&#10;Description automatically generated">
            <a:extLst>
              <a:ext uri="{FF2B5EF4-FFF2-40B4-BE49-F238E27FC236}">
                <a16:creationId xmlns:a16="http://schemas.microsoft.com/office/drawing/2014/main" id="{DE31EA5F-6887-4D08-A30F-00E307527D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1735" y="812799"/>
            <a:ext cx="5662842" cy="5294757"/>
          </a:xfrm>
          <a:prstGeom prst="rect">
            <a:avLst/>
          </a:prstGeom>
          <a:ln w="228600" cap="sq" cmpd="thickThin">
            <a:solidFill>
              <a:srgbClr val="000000"/>
            </a:solidFill>
            <a:prstDash val="solid"/>
            <a:miter lim="800000"/>
          </a:ln>
          <a:effectLst>
            <a:innerShdw blurRad="76200">
              <a:srgbClr val="000000"/>
            </a:innerShdw>
          </a:effectLst>
        </p:spPr>
      </p:pic>
      <p:sp>
        <p:nvSpPr>
          <p:cNvPr id="3" name="Content Placeholder 2">
            <a:extLst>
              <a:ext uri="{FF2B5EF4-FFF2-40B4-BE49-F238E27FC236}">
                <a16:creationId xmlns:a16="http://schemas.microsoft.com/office/drawing/2014/main" id="{EB05CA70-C38C-4318-B08F-39E5A4F76754}"/>
              </a:ext>
            </a:extLst>
          </p:cNvPr>
          <p:cNvSpPr>
            <a:spLocks noGrp="1"/>
          </p:cNvSpPr>
          <p:nvPr>
            <p:ph type="body" sz="half" idx="2"/>
          </p:nvPr>
        </p:nvSpPr>
        <p:spPr>
          <a:xfrm>
            <a:off x="643465" y="2093976"/>
            <a:ext cx="3517567" cy="4013580"/>
          </a:xfrm>
        </p:spPr>
        <p:txBody>
          <a:bodyPr>
            <a:normAutofit lnSpcReduction="10000"/>
          </a:bodyPr>
          <a:lstStyle/>
          <a:p>
            <a:pPr>
              <a:lnSpc>
                <a:spcPct val="100000"/>
              </a:lnSpc>
            </a:pPr>
            <a:r>
              <a:rPr lang="en-US" sz="1500" dirty="0"/>
              <a:t>While creating the final version of the app, I saw the transformation of the app from the sketches to the prototype I am submitting. </a:t>
            </a:r>
          </a:p>
          <a:p>
            <a:pPr>
              <a:lnSpc>
                <a:spcPct val="100000"/>
              </a:lnSpc>
            </a:pPr>
            <a:r>
              <a:rPr lang="en-US" sz="1500" dirty="0"/>
              <a:t>The differences were:</a:t>
            </a:r>
          </a:p>
          <a:p>
            <a:pPr marL="285750" indent="-285750">
              <a:lnSpc>
                <a:spcPct val="100000"/>
              </a:lnSpc>
              <a:buFont typeface="Arial" panose="020B0604020202020204" pitchFamily="34" charset="0"/>
              <a:buChar char="•"/>
            </a:pPr>
            <a:r>
              <a:rPr lang="en-US" sz="1500" dirty="0"/>
              <a:t>more functions, </a:t>
            </a:r>
          </a:p>
          <a:p>
            <a:pPr marL="285750" indent="-285750">
              <a:lnSpc>
                <a:spcPct val="100000"/>
              </a:lnSpc>
              <a:buFont typeface="Arial" panose="020B0604020202020204" pitchFamily="34" charset="0"/>
              <a:buChar char="•"/>
            </a:pPr>
            <a:r>
              <a:rPr lang="en-US" sz="1500" dirty="0"/>
              <a:t>Better pictures, </a:t>
            </a:r>
          </a:p>
          <a:p>
            <a:pPr marL="285750" indent="-285750">
              <a:lnSpc>
                <a:spcPct val="100000"/>
              </a:lnSpc>
              <a:buFont typeface="Arial" panose="020B0604020202020204" pitchFamily="34" charset="0"/>
              <a:buChar char="•"/>
            </a:pPr>
            <a:r>
              <a:rPr lang="en-US" sz="1500" dirty="0"/>
              <a:t>and different and more harmonized color schemes. </a:t>
            </a:r>
          </a:p>
          <a:p>
            <a:pPr>
              <a:lnSpc>
                <a:spcPct val="100000"/>
              </a:lnSpc>
            </a:pPr>
            <a:r>
              <a:rPr lang="en-US" sz="1500" dirty="0"/>
              <a:t>The fourth step was to ask for feedback from users so I could improve the app.</a:t>
            </a:r>
          </a:p>
          <a:p>
            <a:pPr>
              <a:lnSpc>
                <a:spcPct val="100000"/>
              </a:lnSpc>
            </a:pPr>
            <a:r>
              <a:rPr lang="en-US" sz="1500" dirty="0"/>
              <a:t>And the fifth step was to implement the results of the survey.</a:t>
            </a:r>
          </a:p>
        </p:txBody>
      </p:sp>
    </p:spTree>
    <p:extLst>
      <p:ext uri="{BB962C8B-B14F-4D97-AF65-F5344CB8AC3E}">
        <p14:creationId xmlns:p14="http://schemas.microsoft.com/office/powerpoint/2010/main" val="182937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F034E-0018-4AB3-ACE3-499FCB367D22}"/>
              </a:ext>
            </a:extLst>
          </p:cNvPr>
          <p:cNvSpPr>
            <a:spLocks noGrp="1"/>
          </p:cNvSpPr>
          <p:nvPr>
            <p:ph type="title"/>
          </p:nvPr>
        </p:nvSpPr>
        <p:spPr>
          <a:xfrm>
            <a:off x="795864" y="-659255"/>
            <a:ext cx="3517567" cy="2093975"/>
          </a:xfrm>
        </p:spPr>
        <p:txBody>
          <a:bodyPr anchor="b">
            <a:normAutofit/>
          </a:bodyPr>
          <a:lstStyle/>
          <a:p>
            <a:r>
              <a:rPr lang="en-US" dirty="0"/>
              <a:t>Details of User Evaluation</a:t>
            </a:r>
          </a:p>
        </p:txBody>
      </p:sp>
      <p:pic>
        <p:nvPicPr>
          <p:cNvPr id="5" name="Picture 4" descr="Graphical user interface, chart, application, pie chart&#10;&#10;Description automatically generated">
            <a:extLst>
              <a:ext uri="{FF2B5EF4-FFF2-40B4-BE49-F238E27FC236}">
                <a16:creationId xmlns:a16="http://schemas.microsoft.com/office/drawing/2014/main" id="{9E4B086A-225A-4F01-B9E6-B8F9F0E745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1161" y="3122113"/>
            <a:ext cx="3577113" cy="3735888"/>
          </a:xfrm>
          <a:prstGeom prst="rect">
            <a:avLst/>
          </a:prstGeom>
          <a:noFill/>
        </p:spPr>
      </p:pic>
      <p:sp>
        <p:nvSpPr>
          <p:cNvPr id="3" name="Content Placeholder 2">
            <a:extLst>
              <a:ext uri="{FF2B5EF4-FFF2-40B4-BE49-F238E27FC236}">
                <a16:creationId xmlns:a16="http://schemas.microsoft.com/office/drawing/2014/main" id="{59298298-1FED-4B10-B756-B915A9ED8E07}"/>
              </a:ext>
            </a:extLst>
          </p:cNvPr>
          <p:cNvSpPr>
            <a:spLocks noGrp="1"/>
          </p:cNvSpPr>
          <p:nvPr>
            <p:ph type="body" sz="half" idx="2"/>
          </p:nvPr>
        </p:nvSpPr>
        <p:spPr>
          <a:xfrm>
            <a:off x="656165" y="1532252"/>
            <a:ext cx="3517567" cy="4786756"/>
          </a:xfrm>
        </p:spPr>
        <p:txBody>
          <a:bodyPr>
            <a:normAutofit fontScale="92500" lnSpcReduction="10000"/>
          </a:bodyPr>
          <a:lstStyle/>
          <a:p>
            <a:pPr>
              <a:lnSpc>
                <a:spcPct val="100000"/>
              </a:lnSpc>
            </a:pPr>
            <a:r>
              <a:rPr lang="en-US" sz="1700" dirty="0"/>
              <a:t>I used Google Forms to create a survey so that the users could evaluate my app.</a:t>
            </a:r>
          </a:p>
          <a:p>
            <a:pPr>
              <a:lnSpc>
                <a:spcPct val="100000"/>
              </a:lnSpc>
            </a:pPr>
            <a:r>
              <a:rPr lang="en-US" sz="1700" dirty="0"/>
              <a:t>Using a Likert scale, ranging from one to five with one being bad and five being great, I asked the users to rate their experience.</a:t>
            </a:r>
          </a:p>
          <a:p>
            <a:pPr>
              <a:lnSpc>
                <a:spcPct val="100000"/>
              </a:lnSpc>
            </a:pPr>
            <a:r>
              <a:rPr lang="en-US" sz="1700" dirty="0"/>
              <a:t>The three Likert scale questions asked about the user interface, the layout, and the ease of moving through the app. </a:t>
            </a:r>
          </a:p>
          <a:p>
            <a:pPr>
              <a:lnSpc>
                <a:spcPct val="100000"/>
              </a:lnSpc>
            </a:pPr>
            <a:r>
              <a:rPr lang="en-US" sz="1700" dirty="0"/>
              <a:t>One question asked for comments, questions, and concerns and was an open-ended question.</a:t>
            </a:r>
          </a:p>
          <a:p>
            <a:pPr>
              <a:lnSpc>
                <a:spcPct val="100000"/>
              </a:lnSpc>
            </a:pPr>
            <a:r>
              <a:rPr lang="en-US" sz="1700" dirty="0"/>
              <a:t>The results from the survey was used to fix my color scheme and some design problems that were exposed.</a:t>
            </a:r>
          </a:p>
        </p:txBody>
      </p:sp>
      <p:pic>
        <p:nvPicPr>
          <p:cNvPr id="7" name="Picture 6" descr="Graphical user interface, chart, application, pie chart&#10;&#10;Description automatically generated">
            <a:extLst>
              <a:ext uri="{FF2B5EF4-FFF2-40B4-BE49-F238E27FC236}">
                <a16:creationId xmlns:a16="http://schemas.microsoft.com/office/drawing/2014/main" id="{BD260CC0-CCBE-42C4-8597-B842144423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09000" y="3122113"/>
            <a:ext cx="3683000" cy="3735888"/>
          </a:xfrm>
          <a:prstGeom prst="rect">
            <a:avLst/>
          </a:prstGeom>
        </p:spPr>
      </p:pic>
      <p:pic>
        <p:nvPicPr>
          <p:cNvPr id="9" name="Picture 8" descr="Graphical user interface, text, application, email&#10;&#10;Description automatically generated">
            <a:extLst>
              <a:ext uri="{FF2B5EF4-FFF2-40B4-BE49-F238E27FC236}">
                <a16:creationId xmlns:a16="http://schemas.microsoft.com/office/drawing/2014/main" id="{23C10405-7861-4939-A5A1-9EDEDB7094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91162" y="0"/>
            <a:ext cx="3577113" cy="3064505"/>
          </a:xfrm>
          <a:prstGeom prst="rect">
            <a:avLst/>
          </a:prstGeom>
        </p:spPr>
      </p:pic>
      <p:pic>
        <p:nvPicPr>
          <p:cNvPr id="11" name="Picture 10" descr="Graphical user interface, text, application, email&#10;&#10;Description automatically generated">
            <a:extLst>
              <a:ext uri="{FF2B5EF4-FFF2-40B4-BE49-F238E27FC236}">
                <a16:creationId xmlns:a16="http://schemas.microsoft.com/office/drawing/2014/main" id="{CDE96CD1-5C07-4CDC-A056-FC24D00F3F6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8999" y="0"/>
            <a:ext cx="3683000" cy="3064505"/>
          </a:xfrm>
          <a:prstGeom prst="rect">
            <a:avLst/>
          </a:prstGeom>
        </p:spPr>
      </p:pic>
    </p:spTree>
    <p:extLst>
      <p:ext uri="{BB962C8B-B14F-4D97-AF65-F5344CB8AC3E}">
        <p14:creationId xmlns:p14="http://schemas.microsoft.com/office/powerpoint/2010/main" val="996409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C1AFC-44C8-431E-8835-3B66BFDF73F3}"/>
              </a:ext>
            </a:extLst>
          </p:cNvPr>
          <p:cNvSpPr>
            <a:spLocks noGrp="1"/>
          </p:cNvSpPr>
          <p:nvPr>
            <p:ph type="title"/>
          </p:nvPr>
        </p:nvSpPr>
        <p:spPr/>
        <p:txBody>
          <a:bodyPr/>
          <a:lstStyle/>
          <a:p>
            <a:r>
              <a:rPr lang="en-US" dirty="0"/>
              <a:t>The Technology Used for the Final Interface</a:t>
            </a:r>
          </a:p>
        </p:txBody>
      </p:sp>
      <p:sp>
        <p:nvSpPr>
          <p:cNvPr id="3" name="Content Placeholder 2">
            <a:extLst>
              <a:ext uri="{FF2B5EF4-FFF2-40B4-BE49-F238E27FC236}">
                <a16:creationId xmlns:a16="http://schemas.microsoft.com/office/drawing/2014/main" id="{72CA13E8-C198-4826-A9F1-02EA666CE129}"/>
              </a:ext>
            </a:extLst>
          </p:cNvPr>
          <p:cNvSpPr>
            <a:spLocks noGrp="1"/>
          </p:cNvSpPr>
          <p:nvPr>
            <p:ph idx="1"/>
          </p:nvPr>
        </p:nvSpPr>
        <p:spPr/>
        <p:txBody>
          <a:bodyPr/>
          <a:lstStyle/>
          <a:p>
            <a:r>
              <a:rPr lang="en-US" dirty="0"/>
              <a:t>Adobe XD was used to create the app.</a:t>
            </a:r>
          </a:p>
          <a:p>
            <a:r>
              <a:rPr lang="en-US" dirty="0"/>
              <a:t>I implemented some design techniques that I learned from YouTube. A lot of experimentation was used. After playing around with the colors and getting user feedback, I created new color schemes. I created one scheme that most of them liked. Also, I did have to find a color scale and compare colors on them to make sure that they matched. </a:t>
            </a:r>
          </a:p>
        </p:txBody>
      </p:sp>
    </p:spTree>
    <p:extLst>
      <p:ext uri="{BB962C8B-B14F-4D97-AF65-F5344CB8AC3E}">
        <p14:creationId xmlns:p14="http://schemas.microsoft.com/office/powerpoint/2010/main" val="1353618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53D70-E0C1-42F4-8E76-E4EE1E663C4D}"/>
              </a:ext>
            </a:extLst>
          </p:cNvPr>
          <p:cNvSpPr>
            <a:spLocks noGrp="1"/>
          </p:cNvSpPr>
          <p:nvPr>
            <p:ph type="title"/>
          </p:nvPr>
        </p:nvSpPr>
        <p:spPr/>
        <p:txBody>
          <a:bodyPr/>
          <a:lstStyle/>
          <a:p>
            <a:r>
              <a:rPr lang="en-US" dirty="0"/>
              <a:t>Demo</a:t>
            </a:r>
          </a:p>
        </p:txBody>
      </p:sp>
      <p:sp>
        <p:nvSpPr>
          <p:cNvPr id="3" name="Content Placeholder 2">
            <a:extLst>
              <a:ext uri="{FF2B5EF4-FFF2-40B4-BE49-F238E27FC236}">
                <a16:creationId xmlns:a16="http://schemas.microsoft.com/office/drawing/2014/main" id="{459B4F9A-061D-4234-93B6-6FA904C549F2}"/>
              </a:ext>
            </a:extLst>
          </p:cNvPr>
          <p:cNvSpPr>
            <a:spLocks noGrp="1"/>
          </p:cNvSpPr>
          <p:nvPr>
            <p:ph idx="1"/>
          </p:nvPr>
        </p:nvSpPr>
        <p:spPr/>
        <p:txBody>
          <a:bodyPr/>
          <a:lstStyle/>
          <a:p>
            <a:r>
              <a:rPr lang="en-US" dirty="0"/>
              <a:t>Provide a live demonstration of your final interface(s)/prototype(s)</a:t>
            </a:r>
          </a:p>
          <a:p>
            <a:r>
              <a:rPr lang="en-US" dirty="0">
                <a:hlinkClick r:id="rId2" tooltip="https://xd.adobe.com/view/2e9019fb-8eb1-4c79-9f40-3851bef351a7-7bc3/"/>
              </a:rPr>
              <a:t>https://xd.adobe.com/view/2e9019fb-8eb1-4c79-9f40-3851bef351a7-7bc3/</a:t>
            </a:r>
            <a:endParaRPr lang="en-US" dirty="0"/>
          </a:p>
        </p:txBody>
      </p:sp>
    </p:spTree>
    <p:extLst>
      <p:ext uri="{BB962C8B-B14F-4D97-AF65-F5344CB8AC3E}">
        <p14:creationId xmlns:p14="http://schemas.microsoft.com/office/powerpoint/2010/main" val="2412273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694B3-FDF5-445A-A24B-75A8230D1882}"/>
              </a:ext>
            </a:extLst>
          </p:cNvPr>
          <p:cNvSpPr>
            <a:spLocks noGrp="1"/>
          </p:cNvSpPr>
          <p:nvPr>
            <p:ph type="title"/>
          </p:nvPr>
        </p:nvSpPr>
        <p:spPr/>
        <p:txBody>
          <a:bodyPr/>
          <a:lstStyle/>
          <a:p>
            <a:r>
              <a:rPr lang="en-US" dirty="0"/>
              <a:t>Total Time: 3 - 7 minutes</a:t>
            </a:r>
          </a:p>
        </p:txBody>
      </p:sp>
      <p:sp>
        <p:nvSpPr>
          <p:cNvPr id="3" name="Content Placeholder 2">
            <a:extLst>
              <a:ext uri="{FF2B5EF4-FFF2-40B4-BE49-F238E27FC236}">
                <a16:creationId xmlns:a16="http://schemas.microsoft.com/office/drawing/2014/main" id="{8D83FC04-ADAB-479B-906D-F3DC203CC2E1}"/>
              </a:ext>
            </a:extLst>
          </p:cNvPr>
          <p:cNvSpPr>
            <a:spLocks noGrp="1"/>
          </p:cNvSpPr>
          <p:nvPr>
            <p:ph idx="1"/>
          </p:nvPr>
        </p:nvSpPr>
        <p:spPr/>
        <p:txBody>
          <a:bodyPr/>
          <a:lstStyle/>
          <a:p>
            <a:r>
              <a:rPr lang="en-US" dirty="0"/>
              <a:t>Your recorded presentation should last between three and seven minutes. (Group presentations may last up to 15 minutes if necessary.)</a:t>
            </a:r>
          </a:p>
        </p:txBody>
      </p:sp>
    </p:spTree>
    <p:extLst>
      <p:ext uri="{BB962C8B-B14F-4D97-AF65-F5344CB8AC3E}">
        <p14:creationId xmlns:p14="http://schemas.microsoft.com/office/powerpoint/2010/main" val="4171374787"/>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otalTime>162</TotalTime>
  <Words>530</Words>
  <Application>Microsoft Office PowerPoint</Application>
  <PresentationFormat>Widescreen</PresentationFormat>
  <Paragraphs>35</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Bookman Old Style</vt:lpstr>
      <vt:lpstr>Calibri</vt:lpstr>
      <vt:lpstr>Franklin Gothic Book</vt:lpstr>
      <vt:lpstr>1_RetrospectVTI</vt:lpstr>
      <vt:lpstr>Card Helper </vt:lpstr>
      <vt:lpstr>Project Goals / Concept Description</vt:lpstr>
      <vt:lpstr>Overview of Development Path</vt:lpstr>
      <vt:lpstr>Overview of Development Path: Part 2</vt:lpstr>
      <vt:lpstr>Details of User Evaluation</vt:lpstr>
      <vt:lpstr>The Technology Used for the Final Interface</vt:lpstr>
      <vt:lpstr>Demo</vt:lpstr>
      <vt:lpstr>Total Time: 3 - 7 minutes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Card Helper </dc:title>
  <dc:creator>Blade Arnold</dc:creator>
  <cp:lastModifiedBy>Blade Arnold</cp:lastModifiedBy>
  <cp:revision>9</cp:revision>
  <dcterms:created xsi:type="dcterms:W3CDTF">2020-11-19T19:04:55Z</dcterms:created>
  <dcterms:modified xsi:type="dcterms:W3CDTF">2020-11-19T21:47:52Z</dcterms:modified>
</cp:coreProperties>
</file>